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23" autoAdjust="0"/>
    <p:restoredTop sz="86517" autoAdjust="0"/>
  </p:normalViewPr>
  <p:slideViewPr>
    <p:cSldViewPr>
      <p:cViewPr>
        <p:scale>
          <a:sx n="53" d="100"/>
          <a:sy n="53" d="100"/>
        </p:scale>
        <p:origin x="-101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3FD950-D1A1-4D69-AAA4-A3069C875C88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7CAC34-B0F2-4BCE-903D-39A0FD3C2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FD950-D1A1-4D69-AAA4-A3069C875C88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CAC34-B0F2-4BCE-903D-39A0FD3C2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FD950-D1A1-4D69-AAA4-A3069C875C88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CAC34-B0F2-4BCE-903D-39A0FD3C2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FD950-D1A1-4D69-AAA4-A3069C875C88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CAC34-B0F2-4BCE-903D-39A0FD3C23D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FD950-D1A1-4D69-AAA4-A3069C875C88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CAC34-B0F2-4BCE-903D-39A0FD3C23D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FD950-D1A1-4D69-AAA4-A3069C875C88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CAC34-B0F2-4BCE-903D-39A0FD3C23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FD950-D1A1-4D69-AAA4-A3069C875C88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CAC34-B0F2-4BCE-903D-39A0FD3C23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FD950-D1A1-4D69-AAA4-A3069C875C88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CAC34-B0F2-4BCE-903D-39A0FD3C23D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FD950-D1A1-4D69-AAA4-A3069C875C88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CAC34-B0F2-4BCE-903D-39A0FD3C2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3FD950-D1A1-4D69-AAA4-A3069C875C88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CAC34-B0F2-4BCE-903D-39A0FD3C23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3FD950-D1A1-4D69-AAA4-A3069C875C88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7CAC34-B0F2-4BCE-903D-39A0FD3C23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3FD950-D1A1-4D69-AAA4-A3069C875C88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7CAC34-B0F2-4BCE-903D-39A0FD3C23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 «Ты загадку сочини и с отгадкой подружи».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Составили: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Трямкина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Ернеева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М.М.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-организация игрового материала;</a:t>
            </a:r>
          </a:p>
          <a:p>
            <a:r>
              <a:rPr lang="ru-RU" dirty="0" smtClean="0"/>
              <a:t>-обогатить среду(раскраски ,книги, дидактические игры, ребусы ,таблицы);</a:t>
            </a:r>
          </a:p>
          <a:p>
            <a:r>
              <a:rPr lang="ru-RU" dirty="0" smtClean="0"/>
              <a:t>-рассматривание иллюстраций;</a:t>
            </a:r>
          </a:p>
          <a:p>
            <a:r>
              <a:rPr lang="ru-RU" dirty="0" smtClean="0"/>
              <a:t>-деятельность в соответствии с тематическим планированием;</a:t>
            </a:r>
          </a:p>
          <a:p>
            <a:r>
              <a:rPr lang="ru-RU" dirty="0" smtClean="0"/>
              <a:t>-проведение консультаций с родителями;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2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-ОД по придумыванию загадок;</a:t>
            </a:r>
          </a:p>
          <a:p>
            <a:r>
              <a:rPr lang="ru-RU" dirty="0" smtClean="0"/>
              <a:t>-альбом «Угадай-ка»;</a:t>
            </a:r>
          </a:p>
          <a:p>
            <a:r>
              <a:rPr lang="ru-RU" dirty="0" smtClean="0"/>
              <a:t>-презентация.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Итоговый этап:</a:t>
            </a:r>
            <a:endParaRPr lang="ru-RU" dirty="0"/>
          </a:p>
        </p:txBody>
      </p:sp>
      <p:pic>
        <p:nvPicPr>
          <p:cNvPr id="1026" name="Picture 2" descr="C:\Users\user\Desktop\Новая папка\1494485008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75" y="2348880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P UFD U2\Новая папка\DSCN2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2304256" cy="307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SP UFD U2\Новая папка\DSCN2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72" y="3221360"/>
            <a:ext cx="2304256" cy="307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DSCN2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4114394" cy="308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DSCN2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31" y="188640"/>
            <a:ext cx="4116965" cy="30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SP UFD U2\Новая папка\DSCN27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1"/>
            <a:ext cx="2586844" cy="344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Новая папка\DSCN27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4" y="3546428"/>
            <a:ext cx="4285209" cy="321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7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Загадки, которые придумали дети:</a:t>
            </a:r>
          </a:p>
          <a:p>
            <a:r>
              <a:rPr lang="ru-RU" dirty="0" smtClean="0"/>
              <a:t>-длинный ,но не змея</a:t>
            </a:r>
          </a:p>
          <a:p>
            <a:r>
              <a:rPr lang="ru-RU" dirty="0"/>
              <a:t> </a:t>
            </a:r>
            <a:r>
              <a:rPr lang="ru-RU" dirty="0" smtClean="0"/>
              <a:t> гудит, но не трактор</a:t>
            </a:r>
          </a:p>
          <a:p>
            <a:r>
              <a:rPr lang="ru-RU" dirty="0"/>
              <a:t> </a:t>
            </a:r>
            <a:r>
              <a:rPr lang="ru-RU" dirty="0" smtClean="0"/>
              <a:t> с крыльями, но не птица</a:t>
            </a:r>
          </a:p>
          <a:p>
            <a:r>
              <a:rPr lang="ru-RU" dirty="0"/>
              <a:t> </a:t>
            </a:r>
            <a:r>
              <a:rPr lang="ru-RU" dirty="0" smtClean="0"/>
              <a:t> что это?( Илья Р.)</a:t>
            </a:r>
          </a:p>
          <a:p>
            <a:endParaRPr lang="ru-RU" dirty="0"/>
          </a:p>
          <a:p>
            <a:r>
              <a:rPr lang="ru-RU" dirty="0" smtClean="0"/>
              <a:t>-круглый, но не мяч</a:t>
            </a:r>
          </a:p>
          <a:p>
            <a:r>
              <a:rPr lang="ru-RU" dirty="0"/>
              <a:t> </a:t>
            </a:r>
            <a:r>
              <a:rPr lang="ru-RU" dirty="0" smtClean="0"/>
              <a:t> оранжевый ,но не морковка</a:t>
            </a:r>
          </a:p>
          <a:p>
            <a:r>
              <a:rPr lang="ru-RU" dirty="0"/>
              <a:t> </a:t>
            </a:r>
            <a:r>
              <a:rPr lang="ru-RU" dirty="0" smtClean="0"/>
              <a:t> сочный, как яблоко</a:t>
            </a:r>
          </a:p>
          <a:p>
            <a:r>
              <a:rPr lang="ru-RU" dirty="0"/>
              <a:t> </a:t>
            </a:r>
            <a:r>
              <a:rPr lang="ru-RU" dirty="0" smtClean="0"/>
              <a:t> что это? (Алина Г.)</a:t>
            </a:r>
          </a:p>
          <a:p>
            <a:endParaRPr lang="ru-RU" dirty="0"/>
          </a:p>
          <a:p>
            <a:r>
              <a:rPr lang="ru-RU" dirty="0" smtClean="0"/>
              <a:t>-ласкается ,как ребенок</a:t>
            </a:r>
          </a:p>
          <a:p>
            <a:r>
              <a:rPr lang="ru-RU" dirty="0"/>
              <a:t> </a:t>
            </a:r>
            <a:r>
              <a:rPr lang="ru-RU" dirty="0" smtClean="0"/>
              <a:t> есть шерстка ,но не собака</a:t>
            </a:r>
          </a:p>
          <a:p>
            <a:r>
              <a:rPr lang="ru-RU" dirty="0"/>
              <a:t> </a:t>
            </a:r>
            <a:r>
              <a:rPr lang="ru-RU" dirty="0" smtClean="0"/>
              <a:t>с устами ,как </a:t>
            </a:r>
            <a:r>
              <a:rPr lang="ru-RU" dirty="0" err="1" smtClean="0"/>
              <a:t>остринки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кто это? ( Дима Б.)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6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гры\мод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8495042" cy="63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603448"/>
            <a:ext cx="7211144" cy="2021086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015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513" y="1481138"/>
            <a:ext cx="665097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6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«В гостях у бабушки –загадки»-рассказ об истории;</a:t>
            </a:r>
          </a:p>
          <a:p>
            <a:r>
              <a:rPr lang="ru-RU" sz="2400" dirty="0" smtClean="0"/>
              <a:t>Рассматривание иллюстраций</a:t>
            </a:r>
          </a:p>
          <a:p>
            <a:r>
              <a:rPr lang="ru-RU" sz="2400" dirty="0" smtClean="0"/>
              <a:t>Разучивание загадок.</a:t>
            </a:r>
          </a:p>
          <a:p>
            <a:r>
              <a:rPr lang="ru-RU" sz="2400" dirty="0" smtClean="0"/>
              <a:t>ОД «Что такое загадка? Знакомство с ее особенностями»;</a:t>
            </a:r>
          </a:p>
          <a:p>
            <a:r>
              <a:rPr lang="ru-RU" sz="2400" dirty="0" smtClean="0"/>
              <a:t>дидактические игры «Легкий счет», «Отгадай загадку и покажи цифру»,</a:t>
            </a:r>
          </a:p>
          <a:p>
            <a:r>
              <a:rPr lang="ru-RU" sz="2400" dirty="0" smtClean="0"/>
              <a:t> «Найди правильный овощ»,</a:t>
            </a:r>
          </a:p>
          <a:p>
            <a:r>
              <a:rPr lang="ru-RU" sz="2400" dirty="0" smtClean="0"/>
              <a:t> «Цвета»;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Познавательное развитие:</a:t>
            </a:r>
            <a:endParaRPr lang="ru-RU" dirty="0"/>
          </a:p>
        </p:txBody>
      </p:sp>
      <p:pic>
        <p:nvPicPr>
          <p:cNvPr id="3074" name="Picture 2" descr="D:\SP UFD U2\Новая папка\DSCN2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32" y="4365104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SP UFD U2\Новая папка\DSCN2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34005"/>
            <a:ext cx="1368151" cy="18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 «Мое любимое домашнее животное»(рассказывание по таблице);</a:t>
            </a:r>
          </a:p>
          <a:p>
            <a:r>
              <a:rPr lang="ru-RU" dirty="0" smtClean="0"/>
              <a:t>Викторина «Мир загадок»;</a:t>
            </a:r>
          </a:p>
          <a:p>
            <a:r>
              <a:rPr lang="ru-RU" dirty="0" smtClean="0"/>
              <a:t>Словесные игры «Что делает?» ,«Назови ласково», «Назови предмет», «Какой, какая, какое?» «Пропуск в страну сказок»(составление загадок</a:t>
            </a:r>
          </a:p>
          <a:p>
            <a:r>
              <a:rPr lang="ru-RU" dirty="0" smtClean="0"/>
              <a:t> по опорным таблицам);</a:t>
            </a:r>
          </a:p>
          <a:p>
            <a:r>
              <a:rPr lang="ru-RU" dirty="0" smtClean="0"/>
              <a:t>Отгадывание загадок;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Речевое развитие</a:t>
            </a:r>
            <a:endParaRPr lang="ru-RU" dirty="0"/>
          </a:p>
        </p:txBody>
      </p:sp>
      <p:pic>
        <p:nvPicPr>
          <p:cNvPr id="2050" name="Picture 2" descr="F:\DSCN2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806790" cy="269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Сюжетно-ролевые игры «Семья», «Путешествие»;</a:t>
            </a:r>
          </a:p>
          <a:p>
            <a:r>
              <a:rPr lang="ru-RU" dirty="0" smtClean="0"/>
              <a:t>Дидактические игры «Неразлучные друзья», «Дорожные знаки», «Отгадай кто прав», «Что лишнее?», «Обведи и раскрась»;</a:t>
            </a:r>
          </a:p>
          <a:p>
            <a:r>
              <a:rPr lang="ru-RU" dirty="0" smtClean="0"/>
              <a:t>Игра-драматизация «Чего на свете не бывает»(загадай и покажи)</a:t>
            </a:r>
          </a:p>
          <a:p>
            <a:r>
              <a:rPr lang="ru-RU" dirty="0" smtClean="0"/>
              <a:t>Конкурс «Ты мне –я тебе»(составлять загадки друг другу);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Социально-коммуникативное развитие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1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SP UFD U2\Новая папка\DSCN2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50" y="404664"/>
            <a:ext cx="2376265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Новая папка\1494485187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95" y="405953"/>
            <a:ext cx="2375298" cy="31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mycdn.me/image?id=855155951804&amp;t=3&amp;plc=WEB&amp;tkn=*lDEdBzgT3oqBeaeAPlK7O-pUF6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3" y="3717032"/>
            <a:ext cx="3920362" cy="294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5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Формировать умение у детей отгадывать и составлять загадки по моделям ,при этом развивая связную монологическую речь.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0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ООД «Нарисуй отгадку»;</a:t>
            </a:r>
          </a:p>
          <a:p>
            <a:r>
              <a:rPr lang="ru-RU" dirty="0" smtClean="0"/>
              <a:t>Музыка;</a:t>
            </a:r>
          </a:p>
          <a:p>
            <a:r>
              <a:rPr lang="ru-RU" dirty="0" smtClean="0"/>
              <a:t>Дидактические игры «Отгадай инструмент», «Назови композицию»;</a:t>
            </a:r>
          </a:p>
          <a:p>
            <a:r>
              <a:rPr lang="ru-RU" dirty="0" smtClean="0"/>
              <a:t>Игра на детских музыкальных инструментах;</a:t>
            </a:r>
          </a:p>
          <a:p>
            <a:r>
              <a:rPr lang="ru-RU" dirty="0" smtClean="0"/>
              <a:t>Выставка </a:t>
            </a:r>
          </a:p>
          <a:p>
            <a:r>
              <a:rPr lang="ru-RU" dirty="0" smtClean="0"/>
              <a:t>«Подарок-загадка для мамы»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Художественно-Эстетическое развитие</a:t>
            </a:r>
            <a:endParaRPr lang="ru-RU" dirty="0"/>
          </a:p>
        </p:txBody>
      </p:sp>
      <p:pic>
        <p:nvPicPr>
          <p:cNvPr id="3074" name="Picture 2" descr="C:\Users\user\Desktop\Новая папка\1494507396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95411"/>
            <a:ext cx="2520280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 «Загадка в гости к нам пришла»(сюжетное занятие);</a:t>
            </a:r>
          </a:p>
          <a:p>
            <a:r>
              <a:rPr lang="ru-RU" dirty="0" smtClean="0"/>
              <a:t>Подвижные игры «Найди пару», «Отгадай загадку и возьми предмет»; </a:t>
            </a:r>
          </a:p>
          <a:p>
            <a:r>
              <a:rPr lang="ru-RU" dirty="0" smtClean="0"/>
              <a:t>Утренняя гимнастика с отгаданным предметом 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  <p:pic>
        <p:nvPicPr>
          <p:cNvPr id="2050" name="Picture 2" descr="D:\SP UFD U2\Новая папка\DSCN2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185" y="3717032"/>
            <a:ext cx="3936437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Педагогическая копилка «Какие бывают загадки» , « Использование загадок ,как средство формирования выразительности речи»;</a:t>
            </a:r>
          </a:p>
          <a:p>
            <a:r>
              <a:rPr lang="ru-RU" sz="2400" dirty="0" smtClean="0"/>
              <a:t>Беседы «Отгадывайте загадки вместе с детьми»;</a:t>
            </a:r>
          </a:p>
          <a:p>
            <a:r>
              <a:rPr lang="ru-RU" sz="2400" smtClean="0"/>
              <a:t>Консультации :</a:t>
            </a:r>
            <a:endParaRPr lang="ru-RU" sz="2400" dirty="0" smtClean="0"/>
          </a:p>
          <a:p>
            <a:r>
              <a:rPr lang="ru-RU" sz="2400" dirty="0" smtClean="0"/>
              <a:t>«Как научить ребенка придумать загадку»,</a:t>
            </a:r>
          </a:p>
          <a:p>
            <a:r>
              <a:rPr lang="ru-RU" sz="2400" dirty="0" smtClean="0"/>
              <a:t> «Роль загадки в развитие </a:t>
            </a:r>
          </a:p>
          <a:p>
            <a:r>
              <a:rPr lang="ru-RU" sz="2400" dirty="0" smtClean="0"/>
              <a:t>дошкольного возраста»;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pic>
        <p:nvPicPr>
          <p:cNvPr id="4098" name="Picture 2" descr="C:\Users\user\Desktop\Новая папка\1494515661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6480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pic>
        <p:nvPicPr>
          <p:cNvPr id="2050" name="Picture 2" descr="https://i.mycdn.me/image?id=855156005564&amp;t=3&amp;plc=WEB&amp;tkn=*tvP7J3QXFX9SNQA7eX-35yDwA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55632" cy="61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1.Формировать у детей познавательный интерес к загадкам.</a:t>
            </a:r>
          </a:p>
          <a:p>
            <a:r>
              <a:rPr lang="ru-RU" dirty="0" smtClean="0"/>
              <a:t>2.Создать условия, способствующие развитию умений, понимать и узнавать загадку.</a:t>
            </a:r>
          </a:p>
          <a:p>
            <a:r>
              <a:rPr lang="ru-RU" dirty="0" smtClean="0"/>
              <a:t>3.Формировать умения отгадывать загадки и доказывать верность отгадки.</a:t>
            </a:r>
          </a:p>
          <a:p>
            <a:r>
              <a:rPr lang="ru-RU" dirty="0" smtClean="0"/>
              <a:t>4.Формировать умения сочинять загадки по моделям.</a:t>
            </a:r>
          </a:p>
          <a:p>
            <a:r>
              <a:rPr lang="ru-RU" dirty="0" smtClean="0"/>
              <a:t>5.Развивать образную речь детей, </a:t>
            </a:r>
          </a:p>
          <a:p>
            <a:r>
              <a:rPr lang="ru-RU" dirty="0" smtClean="0"/>
              <a:t>дополнять ее эпитетами.</a:t>
            </a:r>
          </a:p>
          <a:p>
            <a:pPr marL="109728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3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игры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"/>
            <a:ext cx="9143999" cy="685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игры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старшего дошкольного возраста</a:t>
            </a:r>
          </a:p>
          <a:p>
            <a:r>
              <a:rPr lang="ru-RU" dirty="0" smtClean="0"/>
              <a:t>Воспитатели</a:t>
            </a:r>
          </a:p>
          <a:p>
            <a:r>
              <a:rPr lang="ru-RU" dirty="0" smtClean="0"/>
              <a:t>Родители</a:t>
            </a:r>
          </a:p>
          <a:p>
            <a:endParaRPr lang="ru-RU" dirty="0" smtClean="0"/>
          </a:p>
          <a:p>
            <a:r>
              <a:rPr lang="ru-RU" dirty="0" smtClean="0"/>
              <a:t>Тип проекта:</a:t>
            </a:r>
          </a:p>
          <a:p>
            <a:r>
              <a:rPr lang="ru-RU" dirty="0" smtClean="0"/>
              <a:t>долгосрочный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3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Наглядные методы: рассматривание иллюстраций, книг, раскрасок ;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-предметные картинки;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Словесные методы: </a:t>
            </a:r>
          </a:p>
          <a:p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беседы;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-словесные игры;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-викторина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Практические методы: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-сюжетно-ролевые игры 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-раскраски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-дидактические игры;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smtClean="0"/>
              <a:t>изобразительная деятельность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приемы.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8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1.Народные загадки(у батюшки жеребец, всему миру не сдержать)</a:t>
            </a:r>
          </a:p>
          <a:p>
            <a:r>
              <a:rPr lang="ru-RU" dirty="0" smtClean="0"/>
              <a:t>2.Загадки-обманки(кто грызет на метке шишку?)</a:t>
            </a:r>
          </a:p>
          <a:p>
            <a:r>
              <a:rPr lang="ru-RU" dirty="0" smtClean="0"/>
              <a:t>3.Математические</a:t>
            </a:r>
          </a:p>
          <a:p>
            <a:r>
              <a:rPr lang="ru-RU" dirty="0" smtClean="0"/>
              <a:t>4.Сюжетные(игра «Да-нет»)</a:t>
            </a:r>
          </a:p>
          <a:p>
            <a:r>
              <a:rPr lang="ru-RU" dirty="0" smtClean="0"/>
              <a:t>5.Логические</a:t>
            </a:r>
          </a:p>
          <a:p>
            <a:r>
              <a:rPr lang="ru-RU" dirty="0" smtClean="0"/>
              <a:t>6.Юмористические(что это –зеленое, квадратное и летает)</a:t>
            </a:r>
          </a:p>
          <a:p>
            <a:r>
              <a:rPr lang="ru-RU" dirty="0" smtClean="0"/>
              <a:t>7.Шарады ,ребусы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загадок: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9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" y="103024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Lucida Console" pitchFamily="49" charset="0"/>
                <a:cs typeface="Times New Roman" pitchFamily="18" charset="0"/>
              </a:rPr>
              <a:t>Подготовительный:</a:t>
            </a:r>
          </a:p>
          <a:p>
            <a:r>
              <a:rPr lang="ru-RU" sz="2400" dirty="0" smtClean="0">
                <a:latin typeface="Lucida Console" pitchFamily="49" charset="0"/>
                <a:cs typeface="Times New Roman" pitchFamily="18" charset="0"/>
              </a:rPr>
              <a:t>-анализ имеющего материала(составление списка необходимого материала);</a:t>
            </a:r>
          </a:p>
          <a:p>
            <a:r>
              <a:rPr lang="ru-RU" sz="2400" dirty="0" smtClean="0">
                <a:latin typeface="Lucida Console" pitchFamily="49" charset="0"/>
                <a:cs typeface="Times New Roman" pitchFamily="18" charset="0"/>
              </a:rPr>
              <a:t>-подбор методической, научно-популярной и художественной литературы.</a:t>
            </a:r>
          </a:p>
          <a:p>
            <a:r>
              <a:rPr lang="ru-RU" sz="2400" dirty="0" smtClean="0">
                <a:latin typeface="Lucida Console" pitchFamily="49" charset="0"/>
                <a:cs typeface="Times New Roman" pitchFamily="18" charset="0"/>
              </a:rPr>
              <a:t>-создать интерес у участников проекта(составление плана мероприятий по реализации проекта совместно с детьми);</a:t>
            </a:r>
          </a:p>
          <a:p>
            <a:r>
              <a:rPr lang="ru-RU" sz="2400" dirty="0" smtClean="0">
                <a:latin typeface="Lucida Console" pitchFamily="49" charset="0"/>
                <a:cs typeface="Times New Roman" pitchFamily="18" charset="0"/>
              </a:rPr>
              <a:t>подбор иллюстративного материала по данной проблеме</a:t>
            </a:r>
            <a:r>
              <a:rPr lang="ru-RU" sz="2400" dirty="0">
                <a:latin typeface="Lucida Console" pitchFamily="49" charset="0"/>
                <a:cs typeface="Times New Roman" pitchFamily="18" charset="0"/>
              </a:rPr>
              <a:t>;</a:t>
            </a:r>
            <a:endParaRPr lang="ru-RU" sz="2400" dirty="0" smtClean="0">
              <a:latin typeface="Lucida Console" pitchFamily="49" charset="0"/>
              <a:cs typeface="Times New Roman" pitchFamily="18" charset="0"/>
            </a:endParaRPr>
          </a:p>
          <a:p>
            <a:r>
              <a:rPr lang="ru-RU" sz="2400" dirty="0" smtClean="0">
                <a:latin typeface="Lucida Console" pitchFamily="49" charset="0"/>
                <a:cs typeface="Times New Roman" pitchFamily="18" charset="0"/>
              </a:rPr>
              <a:t>-привлечение родителей к решению проблемы;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2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379</TotalTime>
  <Words>648</Words>
  <Application>Microsoft Office PowerPoint</Application>
  <PresentationFormat>Экран (4:3)</PresentationFormat>
  <Paragraphs>117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Проект  «Ты загадку сочини и с отгадкой подружи». </vt:lpstr>
      <vt:lpstr>Цель проекта:</vt:lpstr>
      <vt:lpstr>Задачи проекта:</vt:lpstr>
      <vt:lpstr>Презентация PowerPoint</vt:lpstr>
      <vt:lpstr>Презентация PowerPoint</vt:lpstr>
      <vt:lpstr>Участники проекта:</vt:lpstr>
      <vt:lpstr>Методы и приемы.</vt:lpstr>
      <vt:lpstr>Виды загадок: </vt:lpstr>
      <vt:lpstr>Этапы работы:</vt:lpstr>
      <vt:lpstr>Основной этап:</vt:lpstr>
      <vt:lpstr>Итоговый этап:</vt:lpstr>
      <vt:lpstr>Презентация PowerPoint</vt:lpstr>
      <vt:lpstr>Результат:</vt:lpstr>
      <vt:lpstr>Презентация PowerPoint</vt:lpstr>
      <vt:lpstr>Например:</vt:lpstr>
      <vt:lpstr>Познавательное развитие:</vt:lpstr>
      <vt:lpstr>Речевое развитие</vt:lpstr>
      <vt:lpstr>Социально-коммуникативное развитие</vt:lpstr>
      <vt:lpstr>Презентация PowerPoint</vt:lpstr>
      <vt:lpstr>Художественно-Эстетическое развитие</vt:lpstr>
      <vt:lpstr>Физическое развитие</vt:lpstr>
      <vt:lpstr>Взаимодействие с родителями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«Ты загадку сочини и с отгадкой подружи».</dc:title>
  <dc:creator>user</dc:creator>
  <cp:lastModifiedBy>user</cp:lastModifiedBy>
  <cp:revision>34</cp:revision>
  <dcterms:created xsi:type="dcterms:W3CDTF">2017-04-18T16:21:27Z</dcterms:created>
  <dcterms:modified xsi:type="dcterms:W3CDTF">2017-05-13T18:04:08Z</dcterms:modified>
</cp:coreProperties>
</file>